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7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59" y="38100"/>
            <a:ext cx="16123681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cp:revision>2</cp:revision>
  <dcterms:created xsi:type="dcterms:W3CDTF">2006-08-16T00:00:00Z</dcterms:created>
  <dcterms:modified xsi:type="dcterms:W3CDTF">2026-06-07T16:29:31Z</dcterms:modified>
</cp:coreProperties>
</file>